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ed Sithik" initials="SS" lastIdx="1" clrIdx="0">
    <p:extLst>
      <p:ext uri="{19B8F6BF-5375-455C-9EA6-DF929625EA0E}">
        <p15:presenceInfo xmlns:p15="http://schemas.microsoft.com/office/powerpoint/2012/main" userId="d2943db05e4982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Sithik" userId="d2943db05e498295" providerId="LiveId" clId="{501DA414-E361-423C-9201-D99446835C52}"/>
    <pc:docChg chg="undo redo custSel modSld">
      <pc:chgData name="Syed Sithik" userId="d2943db05e498295" providerId="LiveId" clId="{501DA414-E361-423C-9201-D99446835C52}" dt="2025-09-06T16:08:25.928" v="383" actId="1076"/>
      <pc:docMkLst>
        <pc:docMk/>
      </pc:docMkLst>
      <pc:sldChg chg="addSp delSp modSp mod">
        <pc:chgData name="Syed Sithik" userId="d2943db05e498295" providerId="LiveId" clId="{501DA414-E361-423C-9201-D99446835C52}" dt="2025-09-06T15:44:33.269" v="60" actId="20577"/>
        <pc:sldMkLst>
          <pc:docMk/>
          <pc:sldMk cId="0" sldId="257"/>
        </pc:sldMkLst>
        <pc:spChg chg="mod">
          <ac:chgData name="Syed Sithik" userId="d2943db05e498295" providerId="LiveId" clId="{501DA414-E361-423C-9201-D99446835C52}" dt="2025-09-06T15:37:16.775" v="1" actId="1076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Syed Sithik" userId="d2943db05e498295" providerId="LiveId" clId="{501DA414-E361-423C-9201-D99446835C52}" dt="2025-09-06T15:37:46.200" v="6" actId="478"/>
          <ac:spMkLst>
            <pc:docMk/>
            <pc:sldMk cId="0" sldId="257"/>
            <ac:spMk id="6" creationId="{00000000-0000-0000-0000-000000000000}"/>
          </ac:spMkLst>
        </pc:spChg>
        <pc:spChg chg="del mod">
          <ac:chgData name="Syed Sithik" userId="d2943db05e498295" providerId="LiveId" clId="{501DA414-E361-423C-9201-D99446835C52}" dt="2025-09-06T15:37:52.544" v="8" actId="478"/>
          <ac:spMkLst>
            <pc:docMk/>
            <pc:sldMk cId="0" sldId="257"/>
            <ac:spMk id="7" creationId="{00000000-0000-0000-0000-000000000000}"/>
          </ac:spMkLst>
        </pc:spChg>
        <pc:spChg chg="del">
          <ac:chgData name="Syed Sithik" userId="d2943db05e498295" providerId="LiveId" clId="{501DA414-E361-423C-9201-D99446835C52}" dt="2025-09-06T15:37:57.538" v="9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3:08.470" v="41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3:08.470" v="41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3:08.470" v="41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3:37.398" v="43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3:37.398" v="43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3:37.398" v="43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3:18.880" v="42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3:18.880" v="42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3:18.880" v="42" actId="1076"/>
          <ac:spMkLst>
            <pc:docMk/>
            <pc:sldMk cId="0" sldId="257"/>
            <ac:spMk id="17" creationId="{00000000-0000-0000-0000-000000000000}"/>
          </ac:spMkLst>
        </pc:spChg>
        <pc:spChg chg="add mod">
          <ac:chgData name="Syed Sithik" userId="d2943db05e498295" providerId="LiveId" clId="{501DA414-E361-423C-9201-D99446835C52}" dt="2025-09-06T15:42:54.122" v="38" actId="1076"/>
          <ac:spMkLst>
            <pc:docMk/>
            <pc:sldMk cId="0" sldId="257"/>
            <ac:spMk id="18" creationId="{983C488D-9BFC-4BF6-BCCF-71D941BB310A}"/>
          </ac:spMkLst>
        </pc:spChg>
        <pc:spChg chg="add mod">
          <ac:chgData name="Syed Sithik" userId="d2943db05e498295" providerId="LiveId" clId="{501DA414-E361-423C-9201-D99446835C52}" dt="2025-09-06T15:37:41.255" v="5" actId="571"/>
          <ac:spMkLst>
            <pc:docMk/>
            <pc:sldMk cId="0" sldId="257"/>
            <ac:spMk id="19" creationId="{193B09E5-5900-429F-BA41-EC72F7DC960F}"/>
          </ac:spMkLst>
        </pc:spChg>
        <pc:spChg chg="add mod">
          <ac:chgData name="Syed Sithik" userId="d2943db05e498295" providerId="LiveId" clId="{501DA414-E361-423C-9201-D99446835C52}" dt="2025-09-06T15:37:41.255" v="5" actId="571"/>
          <ac:spMkLst>
            <pc:docMk/>
            <pc:sldMk cId="0" sldId="257"/>
            <ac:spMk id="20" creationId="{6A10FF2C-8466-4F33-AB8F-74857AD780BF}"/>
          </ac:spMkLst>
        </pc:spChg>
        <pc:spChg chg="add mod">
          <ac:chgData name="Syed Sithik" userId="d2943db05e498295" providerId="LiveId" clId="{501DA414-E361-423C-9201-D99446835C52}" dt="2025-09-06T15:44:33.269" v="60" actId="20577"/>
          <ac:spMkLst>
            <pc:docMk/>
            <pc:sldMk cId="0" sldId="257"/>
            <ac:spMk id="21" creationId="{8AE40E9D-6022-497C-B6D7-B6DB89650248}"/>
          </ac:spMkLst>
        </pc:spChg>
        <pc:picChg chg="del mod">
          <ac:chgData name="Syed Sithik" userId="d2943db05e498295" providerId="LiveId" clId="{501DA414-E361-423C-9201-D99446835C52}" dt="2025-09-06T15:41:00.706" v="25" actId="478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Syed Sithik" userId="d2943db05e498295" providerId="LiveId" clId="{501DA414-E361-423C-9201-D99446835C52}" dt="2025-09-06T15:42:46.439" v="37" actId="1076"/>
          <ac:picMkLst>
            <pc:docMk/>
            <pc:sldMk cId="0" sldId="257"/>
            <ac:picMk id="4" creationId="{00000000-0000-0000-0000-000000000000}"/>
          </ac:picMkLst>
        </pc:picChg>
        <pc:picChg chg="del">
          <ac:chgData name="Syed Sithik" userId="d2943db05e498295" providerId="LiveId" clId="{501DA414-E361-423C-9201-D99446835C52}" dt="2025-09-06T15:37:20.664" v="2" actId="478"/>
          <ac:picMkLst>
            <pc:docMk/>
            <pc:sldMk cId="0" sldId="257"/>
            <ac:picMk id="5" creationId="{00000000-0000-0000-0000-000000000000}"/>
          </ac:picMkLst>
        </pc:picChg>
      </pc:sldChg>
      <pc:sldChg chg="modSp mod">
        <pc:chgData name="Syed Sithik" userId="d2943db05e498295" providerId="LiveId" clId="{501DA414-E361-423C-9201-D99446835C52}" dt="2025-09-06T15:46:22.288" v="84" actId="1076"/>
        <pc:sldMkLst>
          <pc:docMk/>
          <pc:sldMk cId="0" sldId="258"/>
        </pc:sldMkLst>
        <pc:spChg chg="mod">
          <ac:chgData name="Syed Sithik" userId="d2943db05e498295" providerId="LiveId" clId="{501DA414-E361-423C-9201-D99446835C52}" dt="2025-09-06T15:39:27.318" v="16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39:27.318" v="16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39:27.318" v="16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0:24.054" v="22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0:24.054" v="22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0:24.054" v="22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0:42.573" v="23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0:42.573" v="23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6:22.288" v="84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0:42.573" v="23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0:42.573" v="23" actId="1076"/>
          <ac:spMkLst>
            <pc:docMk/>
            <pc:sldMk cId="0" sldId="258"/>
            <ac:spMk id="15" creationId="{00000000-0000-0000-0000-000000000000}"/>
          </ac:spMkLst>
        </pc:spChg>
        <pc:picChg chg="mod">
          <ac:chgData name="Syed Sithik" userId="d2943db05e498295" providerId="LiveId" clId="{501DA414-E361-423C-9201-D99446835C52}" dt="2025-09-06T15:45:50.862" v="82" actId="1076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Syed Sithik" userId="d2943db05e498295" providerId="LiveId" clId="{501DA414-E361-423C-9201-D99446835C52}" dt="2025-09-06T15:45:43.694" v="81" actId="1076"/>
          <ac:picMkLst>
            <pc:docMk/>
            <pc:sldMk cId="0" sldId="258"/>
            <ac:picMk id="4" creationId="{00000000-0000-0000-0000-000000000000}"/>
          </ac:picMkLst>
        </pc:picChg>
      </pc:sldChg>
      <pc:sldChg chg="modSp mod">
        <pc:chgData name="Syed Sithik" userId="d2943db05e498295" providerId="LiveId" clId="{501DA414-E361-423C-9201-D99446835C52}" dt="2025-09-06T16:01:16.126" v="210" actId="1076"/>
        <pc:sldMkLst>
          <pc:docMk/>
          <pc:sldMk cId="0" sldId="259"/>
        </pc:sldMkLst>
        <pc:spChg chg="mod">
          <ac:chgData name="Syed Sithik" userId="d2943db05e498295" providerId="LiveId" clId="{501DA414-E361-423C-9201-D99446835C52}" dt="2025-09-06T16:01:16.126" v="210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7:48.541" v="104" actId="403"/>
          <ac:spMkLst>
            <pc:docMk/>
            <pc:sldMk cId="0" sldId="259"/>
            <ac:spMk id="6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7:59.768" v="115" actId="404"/>
          <ac:spMkLst>
            <pc:docMk/>
            <pc:sldMk cId="0" sldId="259"/>
            <ac:spMk id="7" creationId="{00000000-0000-0000-0000-000000000000}"/>
          </ac:spMkLst>
        </pc:spChg>
        <pc:picChg chg="mod">
          <ac:chgData name="Syed Sithik" userId="d2943db05e498295" providerId="LiveId" clId="{501DA414-E361-423C-9201-D99446835C52}" dt="2025-09-06T15:48:09.372" v="116" actId="1076"/>
          <ac:picMkLst>
            <pc:docMk/>
            <pc:sldMk cId="0" sldId="259"/>
            <ac:picMk id="4" creationId="{00000000-0000-0000-0000-000000000000}"/>
          </ac:picMkLst>
        </pc:picChg>
        <pc:picChg chg="mod">
          <ac:chgData name="Syed Sithik" userId="d2943db05e498295" providerId="LiveId" clId="{501DA414-E361-423C-9201-D99446835C52}" dt="2025-09-06T15:48:48.086" v="119" actId="1076"/>
          <ac:picMkLst>
            <pc:docMk/>
            <pc:sldMk cId="0" sldId="259"/>
            <ac:picMk id="5" creationId="{00000000-0000-0000-0000-000000000000}"/>
          </ac:picMkLst>
        </pc:picChg>
      </pc:sldChg>
      <pc:sldChg chg="addSp delSp modSp mod addCm delCm">
        <pc:chgData name="Syed Sithik" userId="d2943db05e498295" providerId="LiveId" clId="{501DA414-E361-423C-9201-D99446835C52}" dt="2025-09-06T16:06:33.672" v="333" actId="1035"/>
        <pc:sldMkLst>
          <pc:docMk/>
          <pc:sldMk cId="0" sldId="260"/>
        </pc:sldMkLst>
        <pc:spChg chg="del mod">
          <ac:chgData name="Syed Sithik" userId="d2943db05e498295" providerId="LiveId" clId="{501DA414-E361-423C-9201-D99446835C52}" dt="2025-09-06T16:05:04.688" v="284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9:11.877" v="121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9:27.177" v="125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49:11.877" v="121" actId="1076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Syed Sithik" userId="d2943db05e498295" providerId="LiveId" clId="{501DA414-E361-423C-9201-D99446835C52}" dt="2025-09-06T16:06:28.682" v="331" actId="1076"/>
          <ac:spMkLst>
            <pc:docMk/>
            <pc:sldMk cId="0" sldId="260"/>
            <ac:spMk id="8" creationId="{ED147ED0-829B-41B6-826C-CA5E0F8A177D}"/>
          </ac:spMkLst>
        </pc:spChg>
        <pc:picChg chg="mod">
          <ac:chgData name="Syed Sithik" userId="d2943db05e498295" providerId="LiveId" clId="{501DA414-E361-423C-9201-D99446835C52}" dt="2025-09-06T16:06:33.672" v="333" actId="1035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Syed Sithik" userId="d2943db05e498295" providerId="LiveId" clId="{501DA414-E361-423C-9201-D99446835C52}" dt="2025-09-06T15:49:20.554" v="122" actId="14100"/>
          <ac:picMkLst>
            <pc:docMk/>
            <pc:sldMk cId="0" sldId="260"/>
            <ac:picMk id="4" creationId="{00000000-0000-0000-0000-000000000000}"/>
          </ac:picMkLst>
        </pc:picChg>
      </pc:sldChg>
      <pc:sldChg chg="addSp modSp mod">
        <pc:chgData name="Syed Sithik" userId="d2943db05e498295" providerId="LiveId" clId="{501DA414-E361-423C-9201-D99446835C52}" dt="2025-09-06T16:08:25.928" v="383" actId="1076"/>
        <pc:sldMkLst>
          <pc:docMk/>
          <pc:sldMk cId="0" sldId="261"/>
        </pc:sldMkLst>
        <pc:spChg chg="mod">
          <ac:chgData name="Syed Sithik" userId="d2943db05e498295" providerId="LiveId" clId="{501DA414-E361-423C-9201-D99446835C52}" dt="2025-09-06T16:06:40.858" v="334" actId="6549"/>
          <ac:spMkLst>
            <pc:docMk/>
            <pc:sldMk cId="0" sldId="261"/>
            <ac:spMk id="3" creationId="{00000000-0000-0000-0000-000000000000}"/>
          </ac:spMkLst>
        </pc:spChg>
        <pc:spChg chg="mod">
          <ac:chgData name="Syed Sithik" userId="d2943db05e498295" providerId="LiveId" clId="{501DA414-E361-423C-9201-D99446835C52}" dt="2025-09-06T16:03:26.883" v="227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Syed Sithik" userId="d2943db05e498295" providerId="LiveId" clId="{501DA414-E361-423C-9201-D99446835C52}" dt="2025-09-06T16:03:26.883" v="227" actId="1076"/>
          <ac:spMkLst>
            <pc:docMk/>
            <pc:sldMk cId="0" sldId="261"/>
            <ac:spMk id="5" creationId="{00000000-0000-0000-0000-000000000000}"/>
          </ac:spMkLst>
        </pc:spChg>
        <pc:spChg chg="add mod">
          <ac:chgData name="Syed Sithik" userId="d2943db05e498295" providerId="LiveId" clId="{501DA414-E361-423C-9201-D99446835C52}" dt="2025-09-06T16:08:25.928" v="383" actId="1076"/>
          <ac:spMkLst>
            <pc:docMk/>
            <pc:sldMk cId="0" sldId="261"/>
            <ac:spMk id="6" creationId="{EF60A0D9-C1B6-4CAB-9D53-EBECBB533386}"/>
          </ac:spMkLst>
        </pc:spChg>
        <pc:picChg chg="mod">
          <ac:chgData name="Syed Sithik" userId="d2943db05e498295" providerId="LiveId" clId="{501DA414-E361-423C-9201-D99446835C52}" dt="2025-09-06T16:02:55.590" v="226" actId="1076"/>
          <ac:picMkLst>
            <pc:docMk/>
            <pc:sldMk cId="0" sldId="261"/>
            <ac:picMk id="2" creationId="{00000000-0000-0000-0000-000000000000}"/>
          </ac:picMkLst>
        </pc:picChg>
      </pc:sldChg>
      <pc:sldChg chg="addSp modSp mod">
        <pc:chgData name="Syed Sithik" userId="d2943db05e498295" providerId="LiveId" clId="{501DA414-E361-423C-9201-D99446835C52}" dt="2025-09-06T16:00:28.206" v="206" actId="14100"/>
        <pc:sldMkLst>
          <pc:docMk/>
          <pc:sldMk cId="0" sldId="262"/>
        </pc:sldMkLst>
        <pc:spChg chg="mod">
          <ac:chgData name="Syed Sithik" userId="d2943db05e498295" providerId="LiveId" clId="{501DA414-E361-423C-9201-D99446835C52}" dt="2025-09-06T15:55:40.251" v="159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59:24.446" v="199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59:20.218" v="198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Syed Sithik" userId="d2943db05e498295" providerId="LiveId" clId="{501DA414-E361-423C-9201-D99446835C52}" dt="2025-09-06T15:59:37.605" v="200" actId="108"/>
          <ac:spMkLst>
            <pc:docMk/>
            <pc:sldMk cId="0" sldId="262"/>
            <ac:spMk id="7" creationId="{00000000-0000-0000-0000-000000000000}"/>
          </ac:spMkLst>
        </pc:spChg>
        <pc:spChg chg="mod">
          <ac:chgData name="Syed Sithik" userId="d2943db05e498295" providerId="LiveId" clId="{501DA414-E361-423C-9201-D99446835C52}" dt="2025-09-06T16:00:15.400" v="204" actId="1076"/>
          <ac:spMkLst>
            <pc:docMk/>
            <pc:sldMk cId="0" sldId="262"/>
            <ac:spMk id="8" creationId="{00000000-0000-0000-0000-000000000000}"/>
          </ac:spMkLst>
        </pc:spChg>
        <pc:spChg chg="add mod">
          <ac:chgData name="Syed Sithik" userId="d2943db05e498295" providerId="LiveId" clId="{501DA414-E361-423C-9201-D99446835C52}" dt="2025-09-06T15:58:59.184" v="194" actId="1076"/>
          <ac:spMkLst>
            <pc:docMk/>
            <pc:sldMk cId="0" sldId="262"/>
            <ac:spMk id="9" creationId="{EE5FA9BA-2B22-4346-9C32-8322753730E2}"/>
          </ac:spMkLst>
        </pc:spChg>
        <pc:spChg chg="add mod">
          <ac:chgData name="Syed Sithik" userId="d2943db05e498295" providerId="LiveId" clId="{501DA414-E361-423C-9201-D99446835C52}" dt="2025-09-06T15:59:13.659" v="197" actId="688"/>
          <ac:spMkLst>
            <pc:docMk/>
            <pc:sldMk cId="0" sldId="262"/>
            <ac:spMk id="10" creationId="{B098087F-5055-41E4-9EAA-F962C089A129}"/>
          </ac:spMkLst>
        </pc:spChg>
        <pc:picChg chg="mod">
          <ac:chgData name="Syed Sithik" userId="d2943db05e498295" providerId="LiveId" clId="{501DA414-E361-423C-9201-D99446835C52}" dt="2025-09-06T15:55:48.559" v="161" actId="1076"/>
          <ac:picMkLst>
            <pc:docMk/>
            <pc:sldMk cId="0" sldId="262"/>
            <ac:picMk id="3" creationId="{00000000-0000-0000-0000-000000000000}"/>
          </ac:picMkLst>
        </pc:picChg>
        <pc:picChg chg="mod">
          <ac:chgData name="Syed Sithik" userId="d2943db05e498295" providerId="LiveId" clId="{501DA414-E361-423C-9201-D99446835C52}" dt="2025-09-06T16:00:28.206" v="206" actId="14100"/>
          <ac:picMkLst>
            <pc:docMk/>
            <pc:sldMk cId="0" sldId="26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1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Understanding the Career Aspirations of Gen-Z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mindset of Gen Z for their future work.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Syed Sithik.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83911" y="3406021"/>
            <a:ext cx="2792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Thank You!</a:t>
            </a:r>
            <a:endParaRPr lang="en-US" sz="6600" b="1" dirty="0"/>
          </a:p>
        </p:txBody>
      </p:sp>
      <p:sp>
        <p:nvSpPr>
          <p:cNvPr id="4" name="Text 1"/>
          <p:cNvSpPr/>
          <p:nvPr/>
        </p:nvSpPr>
        <p:spPr>
          <a:xfrm>
            <a:off x="6280190" y="37207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2376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01159"/>
            <a:ext cx="655343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Learning Roadmap and Project Flow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25" y="578882"/>
            <a:ext cx="488275" cy="583049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6748541" y="2975014"/>
            <a:ext cx="7556421" cy="849273"/>
          </a:xfrm>
          <a:prstGeom prst="roundRect">
            <a:avLst>
              <a:gd name="adj" fmla="val 7291"/>
            </a:avLst>
          </a:prstGeom>
          <a:solidFill>
            <a:srgbClr val="282D5E"/>
          </a:solidFill>
          <a:ln/>
        </p:spPr>
      </p:sp>
      <p:sp>
        <p:nvSpPr>
          <p:cNvPr id="10" name="Text 5"/>
          <p:cNvSpPr/>
          <p:nvPr/>
        </p:nvSpPr>
        <p:spPr>
          <a:xfrm>
            <a:off x="6895940" y="312241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Collection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6895940" y="344114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 data via Google Forms &amp; platforms</a:t>
            </a:r>
            <a:endParaRPr lang="en-US" sz="1150" dirty="0"/>
          </a:p>
        </p:txBody>
      </p:sp>
      <p:sp>
        <p:nvSpPr>
          <p:cNvPr id="12" name="Shape 7"/>
          <p:cNvSpPr/>
          <p:nvPr/>
        </p:nvSpPr>
        <p:spPr>
          <a:xfrm>
            <a:off x="292298" y="3992317"/>
            <a:ext cx="7556421" cy="849273"/>
          </a:xfrm>
          <a:prstGeom prst="roundRect">
            <a:avLst>
              <a:gd name="adj" fmla="val 7291"/>
            </a:avLst>
          </a:prstGeom>
          <a:solidFill>
            <a:srgbClr val="282D5E"/>
          </a:solidFill>
          <a:ln/>
        </p:spPr>
      </p:sp>
      <p:sp>
        <p:nvSpPr>
          <p:cNvPr id="13" name="Text 8"/>
          <p:cNvSpPr/>
          <p:nvPr/>
        </p:nvSpPr>
        <p:spPr>
          <a:xfrm>
            <a:off x="439697" y="413971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Cleaning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439697" y="4458447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Fixing and removing corrupted or incomplete data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6748541" y="4988989"/>
            <a:ext cx="7556421" cy="849273"/>
          </a:xfrm>
          <a:prstGeom prst="roundRect">
            <a:avLst>
              <a:gd name="adj" fmla="val 7291"/>
            </a:avLst>
          </a:prstGeom>
          <a:solidFill>
            <a:srgbClr val="282D5E"/>
          </a:solidFill>
          <a:ln/>
        </p:spPr>
      </p:sp>
      <p:sp>
        <p:nvSpPr>
          <p:cNvPr id="16" name="Text 11"/>
          <p:cNvSpPr/>
          <p:nvPr/>
        </p:nvSpPr>
        <p:spPr>
          <a:xfrm>
            <a:off x="6895940" y="5136389"/>
            <a:ext cx="200144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Analysis &amp; Dashboard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6895940" y="5455119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questions solved; dashboard creation</a:t>
            </a:r>
            <a:endParaRPr lang="en-US" sz="115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983C488D-9BFC-4BF6-BCCF-71D941BB310A}"/>
              </a:ext>
            </a:extLst>
          </p:cNvPr>
          <p:cNvSpPr/>
          <p:nvPr/>
        </p:nvSpPr>
        <p:spPr>
          <a:xfrm>
            <a:off x="292298" y="1875398"/>
            <a:ext cx="7556421" cy="849273"/>
          </a:xfrm>
          <a:prstGeom prst="roundRect">
            <a:avLst>
              <a:gd name="adj" fmla="val 7291"/>
            </a:avLst>
          </a:prstGeom>
          <a:solidFill>
            <a:srgbClr val="282D5E"/>
          </a:solidFill>
          <a:ln/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193B09E5-5900-429F-BA41-EC72F7DC960F}"/>
              </a:ext>
            </a:extLst>
          </p:cNvPr>
          <p:cNvSpPr/>
          <p:nvPr/>
        </p:nvSpPr>
        <p:spPr>
          <a:xfrm>
            <a:off x="941189" y="211347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Introduction</a:t>
            </a:r>
            <a:endParaRPr lang="en-US" sz="14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6A10FF2C-8466-4F33-AB8F-74857AD780BF}"/>
              </a:ext>
            </a:extLst>
          </p:cNvPr>
          <p:cNvSpPr/>
          <p:nvPr/>
        </p:nvSpPr>
        <p:spPr>
          <a:xfrm>
            <a:off x="941189" y="2432208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 &amp; business research document</a:t>
            </a:r>
            <a:endParaRPr lang="en-US" sz="1150" dirty="0"/>
          </a:p>
        </p:txBody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8AE40E9D-6022-497C-B6D7-B6DB89650248}"/>
              </a:ext>
            </a:extLst>
          </p:cNvPr>
          <p:cNvSpPr/>
          <p:nvPr/>
        </p:nvSpPr>
        <p:spPr>
          <a:xfrm>
            <a:off x="793790" y="6421933"/>
            <a:ext cx="12989117" cy="849273"/>
          </a:xfrm>
          <a:prstGeom prst="roundRect">
            <a:avLst>
              <a:gd name="adj" fmla="val 7291"/>
            </a:avLst>
          </a:prstGeom>
          <a:solidFill>
            <a:srgbClr val="282D5E"/>
          </a:solidFill>
          <a:ln/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400" b="1" i="0" dirty="0">
                <a:solidFill>
                  <a:schemeClr val="bg1"/>
                </a:solidFill>
                <a:effectLst/>
                <a:latin typeface="-apple-system"/>
              </a:rPr>
              <a:t>Project Flow: raw data → cleaning → analysis → visualization → presentation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br>
              <a:rPr lang="en-US" dirty="0"/>
            </a:b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452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005"/>
            <a:ext cx="3907869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Problem Statement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77" y="491133"/>
            <a:ext cx="2803922" cy="364771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81526" y="1704855"/>
            <a:ext cx="351711" cy="351711"/>
          </a:xfrm>
          <a:prstGeom prst="roundRect">
            <a:avLst>
              <a:gd name="adj" fmla="val 18667"/>
            </a:avLst>
          </a:prstGeom>
          <a:solidFill>
            <a:srgbClr val="282D5E"/>
          </a:solidFill>
          <a:ln/>
        </p:spPr>
      </p:sp>
      <p:sp>
        <p:nvSpPr>
          <p:cNvPr id="6" name="Text 2"/>
          <p:cNvSpPr/>
          <p:nvPr/>
        </p:nvSpPr>
        <p:spPr>
          <a:xfrm>
            <a:off x="1289447" y="1758552"/>
            <a:ext cx="19539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What is Happening?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289447" y="2096451"/>
            <a:ext cx="3184922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 Z seeks flexible, purpose-driven careers and values mental health.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781526" y="3197304"/>
            <a:ext cx="351711" cy="351711"/>
          </a:xfrm>
          <a:prstGeom prst="roundRect">
            <a:avLst>
              <a:gd name="adj" fmla="val 18667"/>
            </a:avLst>
          </a:prstGeom>
          <a:solidFill>
            <a:srgbClr val="282D5E"/>
          </a:solidFill>
          <a:ln/>
        </p:spPr>
      </p:sp>
      <p:sp>
        <p:nvSpPr>
          <p:cNvPr id="9" name="Text 5"/>
          <p:cNvSpPr/>
          <p:nvPr/>
        </p:nvSpPr>
        <p:spPr>
          <a:xfrm>
            <a:off x="1289447" y="3251001"/>
            <a:ext cx="222408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 is That a Problem?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289447" y="3588900"/>
            <a:ext cx="3184922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Companies unprepared; causes job uncertainty and frustration.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781526" y="4689752"/>
            <a:ext cx="351711" cy="351711"/>
          </a:xfrm>
          <a:prstGeom prst="roundRect">
            <a:avLst>
              <a:gd name="adj" fmla="val 18667"/>
            </a:avLst>
          </a:prstGeom>
          <a:solidFill>
            <a:srgbClr val="282D5E"/>
          </a:solidFill>
          <a:ln/>
        </p:spPr>
      </p:sp>
      <p:sp>
        <p:nvSpPr>
          <p:cNvPr id="12" name="Text 8"/>
          <p:cNvSpPr/>
          <p:nvPr/>
        </p:nvSpPr>
        <p:spPr>
          <a:xfrm>
            <a:off x="1289447" y="4743449"/>
            <a:ext cx="195393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Objectives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1289447" y="5081349"/>
            <a:ext cx="7073027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Gen Z's true desires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1289447" y="5386030"/>
            <a:ext cx="7073027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Guide employers and educators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1289447" y="5690710"/>
            <a:ext cx="7073027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career path insights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670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99857" y="1592818"/>
            <a:ext cx="3661649" cy="505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Collection Approach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15" y="2292587"/>
            <a:ext cx="4245942" cy="445821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931" y="2292587"/>
            <a:ext cx="4393886" cy="445821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1861" y="7271742"/>
            <a:ext cx="13426678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sourced mainly from LinkedIn, Instagram, Google Forms.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01861" y="7576304"/>
            <a:ext cx="13426678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Broad, diverse samples ensure balanced representation.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82566"/>
            <a:ext cx="9744112" cy="24160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4023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 via MySQL Workbench from CSV and Excel files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8445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Resolved 5 business questions using SQL queries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72867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Filtered and ensured clean, formatted data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47ED0-829B-41B6-826C-CA5E0F8A177D}"/>
              </a:ext>
            </a:extLst>
          </p:cNvPr>
          <p:cNvSpPr txBox="1"/>
          <p:nvPr/>
        </p:nvSpPr>
        <p:spPr>
          <a:xfrm>
            <a:off x="793790" y="951600"/>
            <a:ext cx="670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Cleaning and SQL Analysis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9614" y="2641158"/>
            <a:ext cx="13178688" cy="547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66393" y="361164"/>
            <a:ext cx="5065734" cy="820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274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360-degree view of key Gen Z career aspiration metrics.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0505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Helps leadership make data-driven strategic decisions.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0A0D9-C1B6-4CAB-9D53-EBECBB533386}"/>
              </a:ext>
            </a:extLst>
          </p:cNvPr>
          <p:cNvSpPr txBox="1"/>
          <p:nvPr/>
        </p:nvSpPr>
        <p:spPr>
          <a:xfrm>
            <a:off x="793790" y="515314"/>
            <a:ext cx="7081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Executive Dashboard Overview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6637" y="148786"/>
            <a:ext cx="9037125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Functional Dashboards: Mission &amp; Manager Aspirations</a:t>
            </a:r>
            <a:endParaRPr lang="en-US" sz="30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641" y="890206"/>
            <a:ext cx="6234124" cy="3469030"/>
          </a:xfrm>
          <a:prstGeom prst="rect">
            <a:avLst/>
          </a:prstGeom>
        </p:spPr>
      </p:pic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98517" y="4144937"/>
            <a:ext cx="6585834" cy="35995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08390" y="1946361"/>
            <a:ext cx="195572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Mission</a:t>
            </a:r>
            <a:r>
              <a:rPr lang="en-US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Aspiration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8484292" y="2591798"/>
            <a:ext cx="6342102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 Z seeks meaningful work aligned to values.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726194" y="5719263"/>
            <a:ext cx="195572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</a:rPr>
              <a:t>Manager Aspiration</a:t>
            </a:r>
          </a:p>
        </p:txBody>
      </p:sp>
      <p:sp>
        <p:nvSpPr>
          <p:cNvPr id="8" name="Text 4"/>
          <p:cNvSpPr/>
          <p:nvPr/>
        </p:nvSpPr>
        <p:spPr>
          <a:xfrm>
            <a:off x="790282" y="6339605"/>
            <a:ext cx="4187906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Desire for leadership roles with impactful influence</a:t>
            </a: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E5FA9BA-2B22-4346-9C32-8322753730E2}"/>
              </a:ext>
            </a:extLst>
          </p:cNvPr>
          <p:cNvSpPr/>
          <p:nvPr/>
        </p:nvSpPr>
        <p:spPr>
          <a:xfrm rot="10800000">
            <a:off x="6244679" y="5692299"/>
            <a:ext cx="1070520" cy="635326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098087F-5055-41E4-9EAA-F962C089A129}"/>
              </a:ext>
            </a:extLst>
          </p:cNvPr>
          <p:cNvSpPr/>
          <p:nvPr/>
        </p:nvSpPr>
        <p:spPr>
          <a:xfrm>
            <a:off x="6779938" y="1946361"/>
            <a:ext cx="1070520" cy="635326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569"/>
            <a:ext cx="656391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About IBM and Partner Context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12344"/>
            <a:ext cx="1286470" cy="3580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61699"/>
            <a:ext cx="2679383" cy="13096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62720"/>
            <a:ext cx="4811316" cy="297358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4895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IBM Overview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793790" y="7216735"/>
            <a:ext cx="641508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Founded 1911, Armonk NY, CEO Arvind Krishna.</a:t>
            </a:r>
            <a:endParaRPr lang="en-US" sz="1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1523" y="3662720"/>
            <a:ext cx="4811316" cy="297358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21523" y="6848951"/>
            <a:ext cx="641508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Expertise in AI, Cloud, Quantum, Cybersecurity.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Final Insights from Indian Gen Z Survey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Survey via LinkedIn and Instagram.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5,000 completed responses and 50,000 data points collected.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1,800 unique postal codes covered across India.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Diverse geographic representation for robust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299</Words>
  <Application>Microsoft Office PowerPoint</Application>
  <PresentationFormat>Custom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Bricolage Grotesque Extra Bold</vt:lpstr>
      <vt:lpstr>Montserrat</vt:lpstr>
      <vt:lpstr>Arial</vt:lpstr>
      <vt:lpstr>Calibri</vt:lpstr>
      <vt:lpstr>-apple-system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Syed Sithik</cp:lastModifiedBy>
  <cp:revision>7</cp:revision>
  <dcterms:created xsi:type="dcterms:W3CDTF">2025-05-26T06:54:23Z</dcterms:created>
  <dcterms:modified xsi:type="dcterms:W3CDTF">2025-09-06T16:08:58Z</dcterms:modified>
</cp:coreProperties>
</file>